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ShowLst>
    <p:custShow name="Custom Show 1" id="0">
      <p:sldLst>
        <p:sld r:id="rId2"/>
        <p:sld r:id="rId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915E-9B4B-482C-9627-AAF9CCF28F9A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31C88-A4EB-4754-97DA-04A92717F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3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31C88-A4EB-4754-97DA-04A92717F9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56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1F01-4695-4F94-9718-4D01DD33A8C5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4B79-2DC7-469B-B7C3-FD22512CA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1F01-4695-4F94-9718-4D01DD33A8C5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4B79-2DC7-469B-B7C3-FD22512CA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1F01-4695-4F94-9718-4D01DD33A8C5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4B79-2DC7-469B-B7C3-FD22512CA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1F01-4695-4F94-9718-4D01DD33A8C5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4B79-2DC7-469B-B7C3-FD22512CA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1F01-4695-4F94-9718-4D01DD33A8C5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4B79-2DC7-469B-B7C3-FD22512CA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1F01-4695-4F94-9718-4D01DD33A8C5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4B79-2DC7-469B-B7C3-FD22512CA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1F01-4695-4F94-9718-4D01DD33A8C5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4B79-2DC7-469B-B7C3-FD22512CA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1F01-4695-4F94-9718-4D01DD33A8C5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4B79-2DC7-469B-B7C3-FD22512CA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1F01-4695-4F94-9718-4D01DD33A8C5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4B79-2DC7-469B-B7C3-FD22512CA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1F01-4695-4F94-9718-4D01DD33A8C5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4B79-2DC7-469B-B7C3-FD22512CA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1F01-4695-4F94-9718-4D01DD33A8C5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4B79-2DC7-469B-B7C3-FD22512CA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41F01-4695-4F94-9718-4D01DD33A8C5}" type="datetimeFigureOut">
              <a:rPr lang="en-US" smtClean="0"/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4B79-2DC7-469B-B7C3-FD22512CAF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cholastic.com/ispy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cove.me/3ufq030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FFFF"/>
                </a:solidFill>
              </a:rPr>
              <a:t>I can describe how words</a:t>
            </a:r>
            <a:r>
              <a:rPr lang="en-US" sz="8000" dirty="0">
                <a:solidFill>
                  <a:srgbClr val="FFFFFF"/>
                </a:solidFill>
              </a:rPr>
              <a:t> </a:t>
            </a:r>
            <a:r>
              <a:rPr lang="en-US" sz="8000" dirty="0" smtClean="0">
                <a:solidFill>
                  <a:srgbClr val="FFFFFF"/>
                </a:solidFill>
              </a:rPr>
              <a:t>make a rhythm(beat) in a text.</a:t>
            </a:r>
            <a:endParaRPr lang="en-US" sz="8000" dirty="0">
              <a:solidFill>
                <a:srgbClr val="FFFFFF"/>
              </a:solidFill>
            </a:endParaRPr>
          </a:p>
        </p:txBody>
      </p:sp>
      <p:pic>
        <p:nvPicPr>
          <p:cNvPr id="5" name="Picture 2" descr="http://www.scholastic.com/ispy/images/logo_ispy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5257800"/>
            <a:ext cx="2819400" cy="128154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Rhyme </a:t>
            </a:r>
            <a:endParaRPr lang="en-US" sz="8000" b="1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41242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 spy a dime, two dolphins, a tub,   </a:t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Ten bowling pins, and a little golf club; </a:t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Two fishing poles, a leaning mousetrap, </a:t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A snowflake, a crab, two bats, and a map.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scholastic.com/ispy/images/books/cover/1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"/>
            <a:ext cx="1352550" cy="1790700"/>
          </a:xfrm>
          <a:prstGeom prst="rect">
            <a:avLst/>
          </a:prstGeom>
          <a:noFill/>
        </p:spPr>
      </p:pic>
      <p:sp>
        <p:nvSpPr>
          <p:cNvPr id="6" name="Left Arrow 5"/>
          <p:cNvSpPr/>
          <p:nvPr/>
        </p:nvSpPr>
        <p:spPr>
          <a:xfrm>
            <a:off x="8458200" y="3276600"/>
            <a:ext cx="457200" cy="304800"/>
          </a:xfrm>
          <a:prstGeom prst="lef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7391400" y="2057400"/>
            <a:ext cx="457200" cy="304800"/>
          </a:xfrm>
          <a:prstGeom prst="lef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8610600" y="4495800"/>
            <a:ext cx="457200" cy="304800"/>
          </a:xfrm>
          <a:prstGeom prst="lef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1600200" y="6324600"/>
            <a:ext cx="457200" cy="304800"/>
          </a:xfrm>
          <a:prstGeom prst="lef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FFFF"/>
                </a:solidFill>
              </a:rPr>
              <a:t> </a:t>
            </a:r>
            <a:r>
              <a:rPr lang="en-US" sz="8000" dirty="0" smtClean="0">
                <a:solidFill>
                  <a:srgbClr val="FFFFFF"/>
                </a:solidFill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</a:rPr>
              <a:t>Alliteration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83820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</a:rPr>
              <a:t>When words begin with the same letter or sound in a poem or riddle, that is called alliteration.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  </a:t>
            </a:r>
          </a:p>
          <a:p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 LAMP					LIZARD</a:t>
            </a:r>
          </a:p>
          <a:p>
            <a:pPr>
              <a:buFont typeface="Arial" pitchFamily="34" charset="0"/>
              <a:buChar char="•"/>
            </a:pP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   SHOVEL				? (NOUN)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  ? (AJECTIVE)		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       RIBBON				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       </a:t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FFFF"/>
                </a:solidFill>
              </a:rPr>
              <a:t> </a:t>
            </a:r>
            <a:r>
              <a:rPr lang="en-US" sz="8000" dirty="0" smtClean="0">
                <a:solidFill>
                  <a:srgbClr val="FFFFFF"/>
                </a:solidFill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</a:rPr>
              <a:t>Alliteration</a:t>
            </a:r>
            <a:endParaRPr lang="en-US" sz="4800" b="1" dirty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06680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 spy a button, a barrel, a bell.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A little pink pail, and the poor knight who fell; 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A towel, a trowel, a taxi, a dog, 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A bottle-cap knight, a key, and a frog.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590800" y="838200"/>
            <a:ext cx="457200" cy="38100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267200" y="914400"/>
            <a:ext cx="457200" cy="38100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867400" y="914400"/>
            <a:ext cx="457200" cy="38100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209800" y="1981200"/>
            <a:ext cx="457200" cy="38100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124200" y="1981200"/>
            <a:ext cx="457200" cy="38100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295400" y="3886200"/>
            <a:ext cx="457200" cy="38100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200400" y="3886200"/>
            <a:ext cx="457200" cy="38100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724400" y="3886200"/>
            <a:ext cx="457200" cy="38100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0" name="Picture 2" descr="http://teacher.scholastic.com/writewit/poetry/images/ispyfantasysam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28600"/>
            <a:ext cx="2362200" cy="1433612"/>
          </a:xfrm>
          <a:prstGeom prst="rect">
            <a:avLst/>
          </a:prstGeom>
          <a:noFill/>
        </p:spPr>
      </p:pic>
      <p:sp>
        <p:nvSpPr>
          <p:cNvPr id="15" name="Down Arrow 14"/>
          <p:cNvSpPr/>
          <p:nvPr/>
        </p:nvSpPr>
        <p:spPr>
          <a:xfrm>
            <a:off x="5867400" y="2057400"/>
            <a:ext cx="457200" cy="381000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FFFF"/>
                </a:solidFill>
              </a:rPr>
              <a:t> </a:t>
            </a:r>
            <a:r>
              <a:rPr lang="en-US" sz="6600" dirty="0" smtClean="0">
                <a:solidFill>
                  <a:srgbClr val="FFFFFF"/>
                </a:solidFill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</a:rPr>
              <a:t>Rhythm</a:t>
            </a:r>
            <a:endParaRPr lang="en-US" sz="6600" b="1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90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Let’s take a look again at this </a:t>
            </a:r>
            <a:r>
              <a:rPr lang="en-US" sz="4000" i="1" dirty="0" smtClean="0">
                <a:solidFill>
                  <a:schemeClr val="bg1"/>
                </a:solidFill>
              </a:rPr>
              <a:t>I Spy </a:t>
            </a:r>
            <a:r>
              <a:rPr lang="en-US" sz="4000" dirty="0" smtClean="0">
                <a:solidFill>
                  <a:schemeClr val="bg1"/>
                </a:solidFill>
              </a:rPr>
              <a:t>riddle</a:t>
            </a:r>
            <a:r>
              <a:rPr lang="en-US" sz="4000" i="1" dirty="0" smtClean="0">
                <a:solidFill>
                  <a:schemeClr val="bg1"/>
                </a:solidFill>
              </a:rPr>
              <a:t>.</a:t>
            </a:r>
            <a:endParaRPr lang="en-US" sz="4000" i="1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I </a:t>
            </a:r>
            <a:r>
              <a:rPr lang="en-US" sz="3600" dirty="0">
                <a:solidFill>
                  <a:schemeClr val="bg1"/>
                </a:solidFill>
              </a:rPr>
              <a:t>spy a button, a barrel, a bell</a:t>
            </a:r>
            <a:r>
              <a:rPr lang="en-US" sz="3600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A </a:t>
            </a:r>
            <a:r>
              <a:rPr lang="en-US" sz="3600" dirty="0">
                <a:solidFill>
                  <a:schemeClr val="bg1"/>
                </a:solidFill>
              </a:rPr>
              <a:t>little pink pail, and the poor knight who fell;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A </a:t>
            </a:r>
            <a:r>
              <a:rPr lang="en-US" sz="3600" dirty="0">
                <a:solidFill>
                  <a:schemeClr val="bg1"/>
                </a:solidFill>
              </a:rPr>
              <a:t>towel, a trowel, a taxi, a dog,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A bottle-cap knight, a key, and a frog.</a:t>
            </a:r>
            <a:endParaRPr lang="en-US" sz="3600" i="1" dirty="0">
              <a:solidFill>
                <a:schemeClr val="bg1"/>
              </a:solidFill>
            </a:endParaRP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Can </a:t>
            </a:r>
            <a:r>
              <a:rPr lang="en-US" sz="3200" i="1" dirty="0">
                <a:solidFill>
                  <a:schemeClr val="bg1"/>
                </a:solidFill>
              </a:rPr>
              <a:t>you </a:t>
            </a:r>
            <a:r>
              <a:rPr lang="en-US" sz="3200" i="1" dirty="0" smtClean="0">
                <a:solidFill>
                  <a:schemeClr val="bg1"/>
                </a:solidFill>
              </a:rPr>
              <a:t>hear </a:t>
            </a:r>
            <a:r>
              <a:rPr lang="en-US" sz="3200" dirty="0" smtClean="0">
                <a:solidFill>
                  <a:schemeClr val="bg1"/>
                </a:solidFill>
              </a:rPr>
              <a:t>the </a:t>
            </a:r>
            <a:r>
              <a:rPr lang="en-US" sz="3200" dirty="0">
                <a:solidFill>
                  <a:schemeClr val="bg1"/>
                </a:solidFill>
              </a:rPr>
              <a:t>pattern of the rhythm</a:t>
            </a:r>
            <a:r>
              <a:rPr lang="en-US" sz="3200" dirty="0" smtClean="0">
                <a:solidFill>
                  <a:schemeClr val="bg1"/>
                </a:solidFill>
              </a:rPr>
              <a:t>? Does anyone want to guess how many beats are in each line?</a:t>
            </a:r>
          </a:p>
          <a:p>
            <a:r>
              <a:rPr lang="en-US" sz="3200" dirty="0" smtClean="0">
                <a:solidFill>
                  <a:schemeClr val="bg1"/>
                </a:solidFill>
                <a:hlinkClick r:id="rId3"/>
              </a:rPr>
              <a:t>Rap Video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132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1</vt:i4>
      </vt:variant>
    </vt:vector>
  </HeadingPairs>
  <TitlesOfParts>
    <vt:vector size="7" baseType="lpstr">
      <vt:lpstr>Office Theme</vt:lpstr>
      <vt:lpstr>I can describe how words make a rhythm(beat) in a text.</vt:lpstr>
      <vt:lpstr>Rhyme </vt:lpstr>
      <vt:lpstr>  Alliteration</vt:lpstr>
      <vt:lpstr>  Alliteration</vt:lpstr>
      <vt:lpstr>  Rhythm</vt:lpstr>
      <vt:lpstr>Custom Show 1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identify rhyming words and alliteration in a text.</dc:title>
  <dc:creator>tlottes</dc:creator>
  <cp:lastModifiedBy>Lottes, Tiffany NBCT</cp:lastModifiedBy>
  <cp:revision>36</cp:revision>
  <dcterms:created xsi:type="dcterms:W3CDTF">2011-12-02T14:33:48Z</dcterms:created>
  <dcterms:modified xsi:type="dcterms:W3CDTF">2011-12-05T15:06:27Z</dcterms:modified>
</cp:coreProperties>
</file>