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63" r:id="rId7"/>
    <p:sldId id="264" r:id="rId8"/>
    <p:sldId id="266"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lottes"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57FBB4-0251-4276-8212-541E86B6D420}"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7FBB4-0251-4276-8212-541E86B6D420}"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7FBB4-0251-4276-8212-541E86B6D420}"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7FBB4-0251-4276-8212-541E86B6D420}"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57FBB4-0251-4276-8212-541E86B6D420}" type="datetimeFigureOut">
              <a:rPr lang="en-US" smtClean="0"/>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57FBB4-0251-4276-8212-541E86B6D420}" type="datetimeFigureOut">
              <a:rPr lang="en-US" smtClean="0"/>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57FBB4-0251-4276-8212-541E86B6D420}" type="datetimeFigureOut">
              <a:rPr lang="en-US" smtClean="0"/>
              <a:t>10/21/2011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57FBB4-0251-4276-8212-541E86B6D420}" type="datetimeFigureOut">
              <a:rPr lang="en-US" smtClean="0"/>
              <a:t>10/21/2011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7FBB4-0251-4276-8212-541E86B6D420}" type="datetimeFigureOut">
              <a:rPr lang="en-US" smtClean="0"/>
              <a:t>10/21/2011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7FBB4-0251-4276-8212-541E86B6D420}" type="datetimeFigureOut">
              <a:rPr lang="en-US" smtClean="0"/>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7FBB4-0251-4276-8212-541E86B6D420}" type="datetimeFigureOut">
              <a:rPr lang="en-US" smtClean="0"/>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8AD8E-3CFC-4AD5-AB26-8BEF760BD0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7FBB4-0251-4276-8212-541E86B6D420}" type="datetimeFigureOut">
              <a:rPr lang="en-US" smtClean="0"/>
              <a:t>10/21/2011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8AD8E-3CFC-4AD5-AB26-8BEF760BD0C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u="sng" dirty="0" smtClean="0"/>
              <a:t>Learning Target</a:t>
            </a:r>
            <a:endParaRPr lang="en-US" sz="6000" u="sng" dirty="0"/>
          </a:p>
        </p:txBody>
      </p:sp>
      <p:sp>
        <p:nvSpPr>
          <p:cNvPr id="3" name="Content Placeholder 2"/>
          <p:cNvSpPr>
            <a:spLocks noGrp="1"/>
          </p:cNvSpPr>
          <p:nvPr>
            <p:ph idx="1"/>
          </p:nvPr>
        </p:nvSpPr>
        <p:spPr/>
        <p:txBody>
          <a:bodyPr>
            <a:normAutofit/>
          </a:bodyPr>
          <a:lstStyle/>
          <a:p>
            <a:pPr>
              <a:buNone/>
            </a:pPr>
            <a:r>
              <a:rPr lang="en-US" sz="4800" dirty="0" smtClean="0"/>
              <a:t>   I can identify (point out): events, procedures (steps in a process), ideas and concepts in an informational text.</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lnSpcReduction="10000"/>
          </a:bodyPr>
          <a:lstStyle/>
          <a:p>
            <a:r>
              <a:rPr lang="en-US" sz="4000" dirty="0" smtClean="0"/>
              <a:t>Most informational passages are written in a certain </a:t>
            </a:r>
            <a:r>
              <a:rPr lang="en-US" sz="4000" u="sng" dirty="0" smtClean="0"/>
              <a:t>sequence</a:t>
            </a:r>
            <a:r>
              <a:rPr lang="en-US" sz="4000" dirty="0" smtClean="0"/>
              <a:t>.</a:t>
            </a:r>
          </a:p>
          <a:p>
            <a:pPr>
              <a:buNone/>
            </a:pPr>
            <a:r>
              <a:rPr lang="en-US" dirty="0"/>
              <a:t>	</a:t>
            </a:r>
            <a:endParaRPr lang="en-US" dirty="0" smtClean="0"/>
          </a:p>
          <a:p>
            <a:pPr>
              <a:buNone/>
            </a:pPr>
            <a:r>
              <a:rPr lang="en-US" dirty="0"/>
              <a:t>	</a:t>
            </a:r>
            <a:r>
              <a:rPr lang="en-US" sz="5400" dirty="0" smtClean="0"/>
              <a:t>*</a:t>
            </a:r>
            <a:r>
              <a:rPr lang="en-US" sz="4000" dirty="0" smtClean="0"/>
              <a:t>Think, pair, share- What is another word that is a synonym(means the same or is similar) for the word </a:t>
            </a:r>
            <a:r>
              <a:rPr lang="en-US" sz="4000" u="sng" dirty="0" smtClean="0"/>
              <a:t>sequence</a:t>
            </a:r>
            <a:r>
              <a:rPr lang="en-US" sz="4000" dirty="0" smtClean="0"/>
              <a:t>? </a:t>
            </a:r>
          </a:p>
          <a:p>
            <a:pPr>
              <a:buNone/>
            </a:pPr>
            <a:endParaRPr lang="en-US" sz="4000"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7086600"/>
          </a:xfrm>
        </p:spPr>
        <p:txBody>
          <a:bodyPr>
            <a:normAutofit fontScale="32500" lnSpcReduction="20000"/>
          </a:bodyPr>
          <a:lstStyle/>
          <a:p>
            <a:r>
              <a:rPr lang="en-US" sz="9800" u="sng" dirty="0" smtClean="0"/>
              <a:t>Chronology</a:t>
            </a:r>
            <a:r>
              <a:rPr lang="en-US" sz="9800" dirty="0" smtClean="0"/>
              <a:t> is another word for historical  sequence. “What does that mean?” </a:t>
            </a:r>
          </a:p>
          <a:p>
            <a:pPr>
              <a:buNone/>
            </a:pPr>
            <a:endParaRPr lang="en-US" sz="9800" dirty="0"/>
          </a:p>
          <a:p>
            <a:r>
              <a:rPr lang="en-US" sz="9800" dirty="0" smtClean="0"/>
              <a:t>That means when history writers put events into </a:t>
            </a:r>
            <a:r>
              <a:rPr lang="en-US" sz="9800" u="sng" dirty="0" smtClean="0"/>
              <a:t>chronological order</a:t>
            </a:r>
            <a:r>
              <a:rPr lang="en-US" sz="9800" dirty="0" smtClean="0"/>
              <a:t>, they are placing those events in the order in which they happened.</a:t>
            </a:r>
          </a:p>
          <a:p>
            <a:pPr>
              <a:buNone/>
            </a:pPr>
            <a:endParaRPr lang="en-US" sz="9800" dirty="0"/>
          </a:p>
          <a:p>
            <a:pPr>
              <a:buNone/>
            </a:pPr>
            <a:r>
              <a:rPr lang="en-US" sz="9800" dirty="0" smtClean="0"/>
              <a:t>	</a:t>
            </a:r>
            <a:r>
              <a:rPr lang="en-US" sz="13500" dirty="0" smtClean="0"/>
              <a:t>*</a:t>
            </a:r>
            <a:r>
              <a:rPr lang="en-US" sz="9800" dirty="0" smtClean="0"/>
              <a:t>Think, pair, share- What might history writers use to put events in chronological order? </a:t>
            </a:r>
            <a:r>
              <a:rPr lang="en-US" sz="9800" dirty="0" smtClean="0"/>
              <a:t>Identify </a:t>
            </a:r>
            <a:r>
              <a:rPr lang="en-US" sz="9800" dirty="0" smtClean="0"/>
              <a:t>an </a:t>
            </a:r>
            <a:r>
              <a:rPr lang="en-US" sz="9800" dirty="0" smtClean="0"/>
              <a:t>example and non-example of chronological </a:t>
            </a:r>
            <a:r>
              <a:rPr lang="en-US" sz="9800" dirty="0" smtClean="0"/>
              <a:t>order? Explain why each example is or is not and example chronological order? </a:t>
            </a:r>
            <a:endParaRPr lang="en-US" sz="4000" dirty="0" smtClean="0"/>
          </a:p>
          <a:p>
            <a:pPr>
              <a:buNone/>
            </a:pPr>
            <a:r>
              <a:rPr lang="en-US" dirty="0"/>
              <a:t>	</a:t>
            </a:r>
            <a:endParaRPr lang="en-US" sz="4000"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43600"/>
          </a:xfrm>
        </p:spPr>
        <p:txBody>
          <a:bodyPr>
            <a:normAutofit fontScale="92500"/>
          </a:bodyPr>
          <a:lstStyle/>
          <a:p>
            <a:r>
              <a:rPr lang="en-US" sz="4000" dirty="0" smtClean="0"/>
              <a:t>Listing a series of events in chronological order, is not enough. It only tells the reader what happened.</a:t>
            </a:r>
          </a:p>
          <a:p>
            <a:pPr>
              <a:buNone/>
            </a:pPr>
            <a:r>
              <a:rPr lang="en-US" dirty="0"/>
              <a:t>	</a:t>
            </a:r>
            <a:endParaRPr lang="en-US" dirty="0" smtClean="0"/>
          </a:p>
          <a:p>
            <a:r>
              <a:rPr lang="en-US" sz="4000" dirty="0" smtClean="0"/>
              <a:t>If you want to inform (teach) the reader about history, the author should also tell WHY something happened.</a:t>
            </a:r>
          </a:p>
          <a:p>
            <a:endParaRPr lang="en-US" sz="4000" dirty="0"/>
          </a:p>
          <a:p>
            <a:pPr>
              <a:buNone/>
            </a:pPr>
            <a:r>
              <a:rPr lang="en-US" sz="4000" dirty="0" smtClean="0"/>
              <a:t>   </a:t>
            </a:r>
            <a:r>
              <a:rPr lang="en-US" sz="4400" dirty="0" smtClean="0"/>
              <a:t>*</a:t>
            </a:r>
            <a:r>
              <a:rPr lang="en-US" sz="4000" dirty="0" smtClean="0"/>
              <a:t>Would you like to see an example?</a:t>
            </a:r>
          </a:p>
          <a:p>
            <a:pPr>
              <a:buNone/>
            </a:pPr>
            <a:endParaRPr lang="en-US" sz="3600" dirty="0" smtClean="0"/>
          </a:p>
          <a:p>
            <a:pPr>
              <a:buNone/>
            </a:pPr>
            <a:endParaRPr lang="en-US" sz="4000"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85000" lnSpcReduction="20000"/>
          </a:bodyPr>
          <a:lstStyle/>
          <a:p>
            <a:pPr>
              <a:buNone/>
            </a:pPr>
            <a:r>
              <a:rPr lang="en-US" dirty="0" smtClean="0"/>
              <a:t>Here is one example: </a:t>
            </a:r>
          </a:p>
          <a:p>
            <a:pPr>
              <a:buNone/>
            </a:pPr>
            <a:r>
              <a:rPr lang="en-US" dirty="0" smtClean="0"/>
              <a:t>    </a:t>
            </a:r>
            <a:r>
              <a:rPr lang="en-US" sz="3800" dirty="0" smtClean="0"/>
              <a:t>Yellowstone was our country’s first national park. Congress passed a bill creating it in 1872. Then, Congress opened more parks in other areas of our country. People saw that an agency was needed to run the park system. The National Park Service was created in 1916.</a:t>
            </a:r>
          </a:p>
          <a:p>
            <a:pPr>
              <a:buNone/>
            </a:pPr>
            <a:endParaRPr lang="en-US" sz="3800" dirty="0" smtClean="0"/>
          </a:p>
          <a:p>
            <a:r>
              <a:rPr lang="en-US" dirty="0" smtClean="0"/>
              <a:t>The paragraph tells the events that led up to  the creation of the National Park Service. (Can you help me underline these events?)</a:t>
            </a:r>
          </a:p>
          <a:p>
            <a:r>
              <a:rPr lang="en-US" dirty="0" smtClean="0"/>
              <a:t>The events are in chronological order. (What are the clues that tell you this? Can you help me circle them?)</a:t>
            </a:r>
          </a:p>
          <a:p>
            <a:r>
              <a:rPr lang="en-US" dirty="0" smtClean="0"/>
              <a:t> The paragraph also tells you why the National Park Service was needed. (Can you help me box the sentence that tells us why?)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92500" lnSpcReduction="20000"/>
          </a:bodyPr>
          <a:lstStyle/>
          <a:p>
            <a:r>
              <a:rPr lang="en-US" sz="4000" dirty="0" smtClean="0"/>
              <a:t>Events in a science text are also related to each other in a similar way.</a:t>
            </a:r>
          </a:p>
          <a:p>
            <a:r>
              <a:rPr lang="en-US" sz="4000" dirty="0" smtClean="0"/>
              <a:t>They must also happen in a certain sequence, or order. </a:t>
            </a:r>
          </a:p>
          <a:p>
            <a:pPr>
              <a:buNone/>
            </a:pPr>
            <a:r>
              <a:rPr lang="en-US" dirty="0"/>
              <a:t>	</a:t>
            </a:r>
            <a:endParaRPr lang="en-US" dirty="0" smtClean="0"/>
          </a:p>
          <a:p>
            <a:pPr>
              <a:buNone/>
            </a:pPr>
            <a:r>
              <a:rPr lang="en-US" dirty="0"/>
              <a:t>	</a:t>
            </a:r>
            <a:r>
              <a:rPr lang="en-US" sz="5400" dirty="0" smtClean="0"/>
              <a:t>*</a:t>
            </a:r>
            <a:r>
              <a:rPr lang="en-US" sz="4000" dirty="0" smtClean="0"/>
              <a:t>Think, pair, share- What is a concept you have learned about in science so far this year that needs to be written in a specific sequence? Why do the steps need to happen in order? </a:t>
            </a:r>
          </a:p>
          <a:p>
            <a:pPr>
              <a:buNone/>
            </a:pPr>
            <a:endParaRPr lang="en-US" sz="40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r>
              <a:rPr lang="en-US" sz="3600" dirty="0" smtClean="0"/>
              <a:t>   Let’s read this science text together.</a:t>
            </a:r>
          </a:p>
          <a:p>
            <a:pPr>
              <a:buNone/>
            </a:pPr>
            <a:r>
              <a:rPr lang="en-US" sz="3600" dirty="0"/>
              <a:t> </a:t>
            </a:r>
            <a:r>
              <a:rPr lang="en-US" sz="3600" dirty="0" smtClean="0"/>
              <a:t>  Green </a:t>
            </a:r>
            <a:r>
              <a:rPr lang="en-US" sz="3600" dirty="0"/>
              <a:t>plants make their own food using a process called photosynthesis. </a:t>
            </a:r>
            <a:r>
              <a:rPr lang="en-US" sz="3600" dirty="0" smtClean="0"/>
              <a:t>First</a:t>
            </a:r>
            <a:r>
              <a:rPr lang="en-US" sz="3600" dirty="0"/>
              <a:t>, plants take in </a:t>
            </a:r>
            <a:r>
              <a:rPr lang="en-US" sz="3600" dirty="0" smtClean="0"/>
              <a:t>sunlight. Plants </a:t>
            </a:r>
            <a:r>
              <a:rPr lang="en-US" sz="3600" dirty="0"/>
              <a:t>use the energy from the sun to break down the water and carbon </a:t>
            </a:r>
            <a:r>
              <a:rPr lang="en-US" sz="3600" dirty="0" smtClean="0"/>
              <a:t>dioxide. The </a:t>
            </a:r>
            <a:r>
              <a:rPr lang="en-US" sz="3600" dirty="0"/>
              <a:t>plant also takes in water from the soil and carbon dioxide from the </a:t>
            </a:r>
            <a:r>
              <a:rPr lang="en-US" sz="3600" dirty="0" smtClean="0"/>
              <a:t>air. Plants </a:t>
            </a:r>
            <a:r>
              <a:rPr lang="en-US" sz="3600" dirty="0"/>
              <a:t>use the sugar as food. </a:t>
            </a:r>
            <a:r>
              <a:rPr lang="en-US" sz="3600" dirty="0" smtClean="0"/>
              <a:t>Finally</a:t>
            </a:r>
            <a:r>
              <a:rPr lang="en-US" sz="3600" dirty="0"/>
              <a:t>, they release the oxygen into the air</a:t>
            </a:r>
            <a:r>
              <a:rPr lang="en-US" sz="3600" dirty="0" smtClean="0"/>
              <a:t>.</a:t>
            </a:r>
          </a:p>
          <a:p>
            <a:pPr>
              <a:buNone/>
            </a:pPr>
            <a:r>
              <a:rPr lang="en-US" sz="3600" dirty="0" smtClean="0"/>
              <a:t>*Think, pair, share-Sound confusing? It should. Why does it not make sense? Can you help identify the process and sequence the steps so the paragraph makes sense? </a:t>
            </a:r>
            <a:endParaRPr lang="en-US" sz="3600" dirty="0"/>
          </a:p>
          <a:p>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a:bodyPr>
          <a:lstStyle/>
          <a:p>
            <a:r>
              <a:rPr lang="en-US" dirty="0" smtClean="0"/>
              <a:t>The steps in the process are out of order and the sequence needs to be fixed in order for the text to make sense. </a:t>
            </a:r>
          </a:p>
          <a:p>
            <a:pPr marL="0" indent="0">
              <a:buNone/>
            </a:pPr>
            <a:endParaRPr lang="en-US" dirty="0" smtClean="0"/>
          </a:p>
          <a:p>
            <a:r>
              <a:rPr lang="en-US" dirty="0" smtClean="0"/>
              <a:t>The plant needs to take in water and carbon dioxide BEFORE it can break them down. </a:t>
            </a:r>
          </a:p>
          <a:p>
            <a:pPr marL="0" indent="0">
              <a:buNone/>
            </a:pPr>
            <a:endParaRPr lang="en-US" dirty="0" smtClean="0"/>
          </a:p>
          <a:p>
            <a:r>
              <a:rPr lang="en-US" dirty="0" smtClean="0"/>
              <a:t>If you see the word FINALLY, what does it mean? What about words like FIRST, NEXT, THEN? How can these time order words help you? </a:t>
            </a:r>
          </a:p>
          <a:p>
            <a:pPr marL="0" indent="0">
              <a:buNone/>
            </a:pPr>
            <a:endParaRPr lang="en-US" dirty="0"/>
          </a:p>
          <a:p>
            <a:pPr marL="0" indent="0">
              <a:buNone/>
            </a:pPr>
            <a:r>
              <a:rPr lang="en-US" dirty="0" smtClean="0"/>
              <a:t>Work with a partner to put the sentences in the paragraph in the correct sequence.</a:t>
            </a:r>
            <a:endParaRPr lang="en-US" dirty="0"/>
          </a:p>
        </p:txBody>
      </p:sp>
    </p:spTree>
    <p:extLst>
      <p:ext uri="{BB962C8B-B14F-4D97-AF65-F5344CB8AC3E}">
        <p14:creationId xmlns:p14="http://schemas.microsoft.com/office/powerpoint/2010/main" val="2596992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marL="0" indent="0">
              <a:buNone/>
            </a:pPr>
            <a:r>
              <a:rPr lang="en-US" dirty="0" smtClean="0"/>
              <a:t>Now, lets check your work. </a:t>
            </a:r>
          </a:p>
          <a:p>
            <a:pPr marL="0" indent="0">
              <a:buNone/>
            </a:pPr>
            <a:endParaRPr lang="en-US" dirty="0" smtClean="0"/>
          </a:p>
          <a:p>
            <a:pPr marL="0" indent="0">
              <a:buNone/>
            </a:pPr>
            <a:r>
              <a:rPr lang="en-US" dirty="0" smtClean="0"/>
              <a:t>Green plants make their own food using a process called photosynthesis. First, the plant takes in sunlight. The plant also takes in water form the soil and carbon dioxide from the air. Next, plants use the energy from the sun to break down the water and carbon dioxide. Then, these materials are put together in a new way to make sugar and oxygen. Plants use the sugar as food. Finally, the release the oxygen into the air.</a:t>
            </a:r>
            <a:endParaRPr lang="en-US" dirty="0"/>
          </a:p>
        </p:txBody>
      </p:sp>
    </p:spTree>
    <p:extLst>
      <p:ext uri="{BB962C8B-B14F-4D97-AF65-F5344CB8AC3E}">
        <p14:creationId xmlns:p14="http://schemas.microsoft.com/office/powerpoint/2010/main" val="107067059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554</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Learning Target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(connections) between Events</dc:title>
  <dc:creator>tlottes</dc:creator>
  <cp:lastModifiedBy>Lottes, Tiffany NBCT</cp:lastModifiedBy>
  <cp:revision>14</cp:revision>
  <dcterms:created xsi:type="dcterms:W3CDTF">2011-10-18T18:29:12Z</dcterms:created>
  <dcterms:modified xsi:type="dcterms:W3CDTF">2011-10-21T14:44:52Z</dcterms:modified>
</cp:coreProperties>
</file>